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AB59D-F331-41FD-B4FA-ED837462936F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4D767-DAFD-4497-A667-D0FF072AC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68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4D767-DAFD-4497-A667-D0FF072ACD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32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92-0864-4F57-B79A-E5A5F932A4F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46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3897-2C47-4C1E-806C-31AC9C17572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69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9D92-9EB3-4C87-AC83-D1409AEC1E9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3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CDE8-A59C-45DB-BCE6-717CC91076F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15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2FA1-2AC6-4125-A4A8-0523A3ACCFFB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12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378-3E51-41D5-8B73-BF4E18155DA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70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1C81-EDD3-44DC-A0E5-E92B312768C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31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18B2-658F-45B6-AC96-8A7D2A740AA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04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9E4C-9E4D-48C8-874F-B143AC37ABC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55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C67-0C78-4073-ADF9-9B99E8B6D02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67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DEF8-4DBB-4830-A8B6-F693814FC84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23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2AEEC-D4F3-4A7E-9CCE-179509966BF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CCE0-4C7B-415E-8C5D-FD2BDD376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30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2765" y="2463393"/>
            <a:ext cx="3306470" cy="19312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92887" y="4548201"/>
            <a:ext cx="26779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6.1 Resistances in Parallel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09234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6969" y="3191256"/>
            <a:ext cx="1858061" cy="4754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70921" y="4124867"/>
            <a:ext cx="3541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6.2 Schematic Diagram of a Capacitor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5620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2144" y="2638958"/>
            <a:ext cx="2267712" cy="15800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84974" y="4345000"/>
            <a:ext cx="3781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6.3 Schematic Diagram of a Strain Gauge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73970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8873" y="2690165"/>
            <a:ext cx="3394253" cy="14776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33063" y="4429667"/>
            <a:ext cx="376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6.4 A Steel Bar With a Strain Gauge on 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3576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0429" y="2412187"/>
            <a:ext cx="4111142" cy="20336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93161" y="4599000"/>
            <a:ext cx="28628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6.5 Testing a Concrete Beam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1422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7785" y="2309774"/>
            <a:ext cx="2516429" cy="22384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999" y="448279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0" u="none" strike="noStrike" baseline="0" dirty="0" smtClean="0"/>
              <a:t>FIGURE 6.6 Schematic Diagram of Potentiometer Displacement Transducer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4954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Custom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2015-09-22T03:59:21Z</dcterms:created>
  <dcterms:modified xsi:type="dcterms:W3CDTF">2015-09-22T09:49:36Z</dcterms:modified>
</cp:coreProperties>
</file>